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76" r:id="rId4"/>
    <p:sldId id="280" r:id="rId5"/>
    <p:sldId id="270" r:id="rId6"/>
    <p:sldId id="271" r:id="rId7"/>
    <p:sldId id="272" r:id="rId8"/>
    <p:sldId id="281" r:id="rId9"/>
    <p:sldId id="282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FA60-00E4-4F60-AFD9-E69FF6E2366A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379E-EB0D-4DF5-BE40-89E27493DD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570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FA60-00E4-4F60-AFD9-E69FF6E2366A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379E-EB0D-4DF5-BE40-89E27493DD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985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FA60-00E4-4F60-AFD9-E69FF6E2366A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379E-EB0D-4DF5-BE40-89E27493DD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24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FA60-00E4-4F60-AFD9-E69FF6E2366A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379E-EB0D-4DF5-BE40-89E27493DD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958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FA60-00E4-4F60-AFD9-E69FF6E2366A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379E-EB0D-4DF5-BE40-89E27493DD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057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FA60-00E4-4F60-AFD9-E69FF6E2366A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379E-EB0D-4DF5-BE40-89E27493DD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400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FA60-00E4-4F60-AFD9-E69FF6E2366A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379E-EB0D-4DF5-BE40-89E27493DD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3673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FA60-00E4-4F60-AFD9-E69FF6E2366A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379E-EB0D-4DF5-BE40-89E27493DD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069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FA60-00E4-4F60-AFD9-E69FF6E2366A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379E-EB0D-4DF5-BE40-89E27493DD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975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FA60-00E4-4F60-AFD9-E69FF6E2366A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379E-EB0D-4DF5-BE40-89E27493DD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761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FA60-00E4-4F60-AFD9-E69FF6E2366A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379E-EB0D-4DF5-BE40-89E27493DD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861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4FA60-00E4-4F60-AFD9-E69FF6E2366A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A379E-EB0D-4DF5-BE40-89E27493DD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985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7972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7TH </a:t>
            </a:r>
            <a:r>
              <a:rPr lang="en-US" b="1" dirty="0" smtClean="0"/>
              <a:t>AVENUE</a:t>
            </a:r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2000" b="1" dirty="0" smtClean="0"/>
              <a:t>SEVOKE ROAD, SILIGURI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400" b="1" dirty="0" smtClean="0"/>
              <a:t>BOUTIQUE RETAIL &amp; OFFICE</a:t>
            </a:r>
            <a:endParaRPr lang="en-IN" sz="2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pPr algn="ctr"/>
            <a:r>
              <a:rPr lang="en-US" b="1" dirty="0" smtClean="0"/>
              <a:t>CONSTRUCTION </a:t>
            </a:r>
            <a:r>
              <a:rPr lang="en-US" b="1" dirty="0" smtClean="0"/>
              <a:t>UPDATE 30.06.2025</a:t>
            </a:r>
            <a:endParaRPr lang="en-US" sz="2800" b="1" dirty="0"/>
          </a:p>
          <a:p>
            <a:pPr algn="ctr"/>
            <a:endParaRPr lang="en-IN" sz="2800" b="1" dirty="0"/>
          </a:p>
        </p:txBody>
      </p:sp>
      <p:pic>
        <p:nvPicPr>
          <p:cNvPr id="4" name="Picture 3" descr="C:\Users\Karan\Desktop\karan important\mundra bhawan\LogoRPK.jpg">
            <a:extLst>
              <a:ext uri="{FF2B5EF4-FFF2-40B4-BE49-F238E27FC236}">
                <a16:creationId xmlns:lc="http://schemas.openxmlformats.org/drawingml/2006/lockedCanvas" xmlns="" xmlns:a16="http://schemas.microsoft.com/office/drawing/2014/main" id="{64ED1975-126B-6F26-ECEA-53EB4DD87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33750" t="19227" r="23750" b="30531"/>
          <a:stretch/>
        </p:blipFill>
        <p:spPr bwMode="auto">
          <a:xfrm>
            <a:off x="308088" y="5555537"/>
            <a:ext cx="1540870" cy="11222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631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373" y="2324344"/>
            <a:ext cx="3843581" cy="3675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/>
              <a:t>Co</a:t>
            </a:r>
            <a:r>
              <a:rPr lang="en-US" sz="2800" b="1" dirty="0" smtClean="0"/>
              <a:t>ntact Us -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 smtClean="0"/>
              <a:t>Address –   7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Avenue, </a:t>
            </a:r>
            <a:r>
              <a:rPr lang="en-US" sz="1800" dirty="0" err="1" smtClean="0"/>
              <a:t>Sevoke</a:t>
            </a:r>
            <a:r>
              <a:rPr lang="en-US" sz="1800" dirty="0" smtClean="0"/>
              <a:t> Road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 Opp. Vega Circle Extension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 </a:t>
            </a:r>
            <a:r>
              <a:rPr lang="en-US" sz="1800" dirty="0" err="1" smtClean="0"/>
              <a:t>Siligur</a:t>
            </a:r>
            <a:r>
              <a:rPr lang="en-IN" sz="1800" dirty="0" err="1" smtClean="0"/>
              <a:t>i</a:t>
            </a:r>
            <a:r>
              <a:rPr lang="en-IN" sz="1800" dirty="0" smtClean="0"/>
              <a:t> - 734008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Phone –     9051855355</a:t>
            </a:r>
          </a:p>
          <a:p>
            <a:pPr marL="0" indent="0">
              <a:buNone/>
            </a:pPr>
            <a:r>
              <a:rPr lang="en-US" sz="1800" dirty="0" smtClean="0"/>
              <a:t>Email –       rpkrealty.slg@gmail.com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8864" y="2187941"/>
            <a:ext cx="3932237" cy="381158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3" descr="C:\Users\Karan\Desktop\karan important\mundra bhawan\LogoRPK.jpg">
            <a:extLst>
              <a:ext uri="{FF2B5EF4-FFF2-40B4-BE49-F238E27FC236}">
                <a16:creationId xmlns:a16="http://schemas.microsoft.com/office/drawing/2014/main" xmlns="" id="{23EFD653-F1A3-0C07-4765-375AA9921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34226" t="19807" r="25536" b="28792"/>
          <a:stretch/>
        </p:blipFill>
        <p:spPr bwMode="auto">
          <a:xfrm>
            <a:off x="1388925" y="2553299"/>
            <a:ext cx="3434080" cy="2702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411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85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BUILDING EXTERIOR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3100" dirty="0" smtClean="0"/>
              <a:t>PLASTER COMPLETED</a:t>
            </a:r>
            <a:endParaRPr lang="en-IN" sz="3100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667" y="1471721"/>
            <a:ext cx="3700097" cy="496240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58" y="1471721"/>
            <a:ext cx="3721801" cy="4962400"/>
          </a:xfrm>
        </p:spPr>
      </p:pic>
    </p:spTree>
    <p:extLst>
      <p:ext uri="{BB962C8B-B14F-4D97-AF65-F5344CB8AC3E}">
        <p14:creationId xmlns:p14="http://schemas.microsoft.com/office/powerpoint/2010/main" val="98619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BASEMENT</a:t>
            </a:r>
            <a:r>
              <a:rPr lang="en-US" sz="36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 </a:t>
            </a:r>
            <a:r>
              <a:rPr lang="en-US" sz="2400" dirty="0" smtClean="0"/>
              <a:t>FLOOR , VENTILATION, </a:t>
            </a:r>
            <a:r>
              <a:rPr lang="en-US" sz="2400" dirty="0"/>
              <a:t>DRAIN </a:t>
            </a:r>
            <a:r>
              <a:rPr lang="en-US" sz="2400" dirty="0" smtClean="0"/>
              <a:t>, PUTTY PRIMER COMPLETED</a:t>
            </a:r>
            <a:endParaRPr lang="en-IN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4063" y="2210803"/>
            <a:ext cx="4906107" cy="3861179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5485" y="2199467"/>
            <a:ext cx="4903757" cy="3886200"/>
          </a:xfrm>
        </p:spPr>
      </p:pic>
    </p:spTree>
    <p:extLst>
      <p:ext uri="{BB962C8B-B14F-4D97-AF65-F5344CB8AC3E}">
        <p14:creationId xmlns:p14="http://schemas.microsoft.com/office/powerpoint/2010/main" val="316183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BASEMENT</a:t>
            </a:r>
            <a:r>
              <a:rPr lang="en-US" sz="3600" dirty="0" smtClean="0"/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 smtClean="0"/>
              <a:t>PUMP ROOM &amp; RAMP</a:t>
            </a:r>
            <a:endParaRPr lang="en-IN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94986" y="2289659"/>
            <a:ext cx="4877522" cy="3679580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60" y="1690688"/>
            <a:ext cx="3603008" cy="4877522"/>
          </a:xfrm>
        </p:spPr>
      </p:pic>
    </p:spTree>
    <p:extLst>
      <p:ext uri="{BB962C8B-B14F-4D97-AF65-F5344CB8AC3E}">
        <p14:creationId xmlns:p14="http://schemas.microsoft.com/office/powerpoint/2010/main" val="267539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GR. </a:t>
            </a:r>
            <a:r>
              <a:rPr lang="en-US" sz="3600" b="1" dirty="0" smtClean="0"/>
              <a:t>&amp; 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 FLOOR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 PUTTY PRIMER </a:t>
            </a:r>
            <a:r>
              <a:rPr lang="en-US" sz="2400" dirty="0" smtClean="0"/>
              <a:t>COMPLETED</a:t>
            </a:r>
            <a:endParaRPr lang="en-IN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82" y="1828800"/>
            <a:ext cx="4572000" cy="420350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641" y="1828800"/>
            <a:ext cx="4536830" cy="4203509"/>
          </a:xfrm>
        </p:spPr>
      </p:pic>
    </p:spTree>
    <p:extLst>
      <p:ext uri="{BB962C8B-B14F-4D97-AF65-F5344CB8AC3E}">
        <p14:creationId xmlns:p14="http://schemas.microsoft.com/office/powerpoint/2010/main" val="390184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2</a:t>
            </a:r>
            <a:r>
              <a:rPr lang="en-US" sz="3600" b="1" baseline="30000" dirty="0" smtClean="0"/>
              <a:t>nd</a:t>
            </a:r>
            <a:r>
              <a:rPr lang="en-US" sz="3600" b="1" dirty="0" smtClean="0"/>
              <a:t> &amp; 3</a:t>
            </a:r>
            <a:r>
              <a:rPr lang="en-US" sz="3600" b="1" baseline="30000" dirty="0" smtClean="0"/>
              <a:t>rd</a:t>
            </a:r>
            <a:r>
              <a:rPr lang="en-US" sz="3600" b="1" dirty="0" smtClean="0"/>
              <a:t> FLOOR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> </a:t>
            </a:r>
            <a:r>
              <a:rPr lang="en-US" sz="2400" dirty="0" smtClean="0"/>
              <a:t>PUTTY PRIMER </a:t>
            </a:r>
            <a:r>
              <a:rPr lang="en-US" sz="2400" dirty="0" smtClean="0"/>
              <a:t>COMPLETED</a:t>
            </a:r>
            <a:endParaRPr lang="en-IN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94943" y="2263936"/>
            <a:ext cx="4735771" cy="383820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54915" y="2127906"/>
            <a:ext cx="4735773" cy="4110270"/>
          </a:xfrm>
        </p:spPr>
      </p:pic>
    </p:spTree>
    <p:extLst>
      <p:ext uri="{BB962C8B-B14F-4D97-AF65-F5344CB8AC3E}">
        <p14:creationId xmlns:p14="http://schemas.microsoft.com/office/powerpoint/2010/main" val="43753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4</a:t>
            </a:r>
            <a:r>
              <a:rPr lang="en-US" sz="3600" b="1" baseline="30000" dirty="0" smtClean="0"/>
              <a:t>th</a:t>
            </a:r>
            <a:r>
              <a:rPr lang="en-US" sz="3600" b="1" dirty="0" smtClean="0"/>
              <a:t>  &amp; 5</a:t>
            </a:r>
            <a:r>
              <a:rPr lang="en-US" sz="3600" b="1" baseline="30000" dirty="0" smtClean="0"/>
              <a:t>th</a:t>
            </a:r>
            <a:r>
              <a:rPr lang="en-US" sz="3600" b="1" dirty="0" smtClean="0"/>
              <a:t> FLOOR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 smtClean="0"/>
              <a:t> PUTTY PRIMER </a:t>
            </a:r>
            <a:r>
              <a:rPr lang="en-US" sz="2400" dirty="0" smtClean="0"/>
              <a:t>COMPLETED</a:t>
            </a:r>
            <a:endParaRPr lang="en-IN" sz="2400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4917831" cy="4517409"/>
          </a:xfrm>
        </p:spPr>
      </p:pic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31674" y="1624086"/>
            <a:ext cx="4517409" cy="4926841"/>
          </a:xfrm>
        </p:spPr>
      </p:pic>
    </p:spTree>
    <p:extLst>
      <p:ext uri="{BB962C8B-B14F-4D97-AF65-F5344CB8AC3E}">
        <p14:creationId xmlns:p14="http://schemas.microsoft.com/office/powerpoint/2010/main" val="88182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6</a:t>
            </a:r>
            <a:r>
              <a:rPr lang="en-US" sz="3600" b="1" baseline="30000" dirty="0" smtClean="0"/>
              <a:t>th</a:t>
            </a:r>
            <a:r>
              <a:rPr lang="en-US" sz="3600" b="1" dirty="0" smtClean="0"/>
              <a:t> FLOOR / STAIRCASE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2400" dirty="0" smtClean="0"/>
              <a:t>PUTTY PRIMER COMPLETED</a:t>
            </a:r>
            <a:endParaRPr lang="en-IN" sz="2400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1"/>
            <a:ext cx="4917831" cy="4558352"/>
          </a:xfrm>
        </p:spPr>
      </p:pic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391" y="1828800"/>
            <a:ext cx="4680045" cy="4558353"/>
          </a:xfrm>
        </p:spPr>
      </p:pic>
    </p:spTree>
    <p:extLst>
      <p:ext uri="{BB962C8B-B14F-4D97-AF65-F5344CB8AC3E}">
        <p14:creationId xmlns:p14="http://schemas.microsoft.com/office/powerpoint/2010/main" val="62149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TERRACE / LIFT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2400" dirty="0" smtClean="0"/>
              <a:t>PLASTER &amp; WATERPROOFING COMPLETED / LIFT WORK IN PROGRESS</a:t>
            </a:r>
            <a:endParaRPr lang="en-IN" sz="2400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65278"/>
            <a:ext cx="4917831" cy="4043929"/>
          </a:xfrm>
        </p:spPr>
      </p:pic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33" y="1965279"/>
            <a:ext cx="4680045" cy="4043928"/>
          </a:xfrm>
        </p:spPr>
      </p:pic>
    </p:spTree>
    <p:extLst>
      <p:ext uri="{BB962C8B-B14F-4D97-AF65-F5344CB8AC3E}">
        <p14:creationId xmlns:p14="http://schemas.microsoft.com/office/powerpoint/2010/main" val="375481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56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7TH AVENUE SEVOKE ROAD, SILIGURI  BOUTIQUE RETAIL &amp; OFFICE</vt:lpstr>
      <vt:lpstr>BUILDING EXTERIOR PLASTER COMPLETED</vt:lpstr>
      <vt:lpstr>BASEMENT   FLOOR , VENTILATION, DRAIN , PUTTY PRIMER COMPLETED</vt:lpstr>
      <vt:lpstr>BASEMENT  PUMP ROOM &amp; RAMP</vt:lpstr>
      <vt:lpstr>GR. &amp; 1st  FLOOR  PUTTY PRIMER COMPLETED</vt:lpstr>
      <vt:lpstr>2nd &amp; 3rd FLOOR  PUTTY PRIMER COMPLETED</vt:lpstr>
      <vt:lpstr>4th  &amp; 5th FLOOR  PUTTY PRIMER COMPLETED</vt:lpstr>
      <vt:lpstr>6th FLOOR / STAIRCASE PUTTY PRIMER COMPLETED</vt:lpstr>
      <vt:lpstr>TERRACE / LIFT PLASTER &amp; WATERPROOFING COMPLETED / LIFT WORK IN PROGRESS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MUNDRA</dc:creator>
  <cp:lastModifiedBy>MUNDRA</cp:lastModifiedBy>
  <cp:revision>60</cp:revision>
  <dcterms:created xsi:type="dcterms:W3CDTF">2024-12-24T15:58:31Z</dcterms:created>
  <dcterms:modified xsi:type="dcterms:W3CDTF">2025-07-17T08:53:41Z</dcterms:modified>
</cp:coreProperties>
</file>