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E374-E8F0-9F13-DB14-7F00CCF6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6C397-FEF1-6947-9714-DFF72C242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E2FE-4B20-08C6-DDCE-78564B22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7CE8-C6DD-F1A0-5F75-BB9B635F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7E27-772C-CD2D-90D4-8DCD67C0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3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E47B-9E34-F4A6-180E-4BF1CF46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C0973-AB3E-B097-A22D-87ED517C3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64B1-47AD-2508-A247-D4159E6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BE08-7C38-4C39-46C3-251A7B07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A77E-8B3A-0F3D-53CA-943F5371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373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6FA24-F378-0359-B4DF-4275F422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D204D-91FF-0591-CECF-4F7CBDFF4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A255-3238-A28C-73B0-FDBF7CB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4BB7-921C-3F1B-EBFC-80C081B3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C4C08-1408-EE1C-AB89-20E1C632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9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9A10-952C-0D45-900E-7CBC8A81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CE51-2812-B5E9-23E8-A291E2A5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7AB8-797B-0C2B-F35A-0155B34C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31F70-2C03-BDFF-2B77-4C735300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C9F0-8AFB-C085-798E-A12A2F4A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47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408F-439B-AB4A-3871-8CDF79E8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C1591-A5D0-25A5-69D8-6EA434102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2A67-FCF2-2B78-AE7A-EE94987F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BBD15-117A-BF00-90B2-848AF737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0B43-A8C3-9E50-3BCB-0972C247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87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9990-7F8C-40EE-AF43-248D245E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99EF-ACBB-36D0-8801-D311230F0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58EE0-5E12-A3F4-7DCF-9723EC5DB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36431-7206-6D7F-87C7-E70848BA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F095-200E-3539-E805-2AC166CF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DBB02-0096-8632-3CFC-DB928568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1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6207-0E5F-A8A4-0CB5-3BE89972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F0D0-FA5D-2FA3-A87B-CB9A9BD9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2631C-F713-A2D5-7CA3-2CCEBC7F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DA30E-17BD-2D8C-CA8A-D688B4CF8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F9113-42B2-C315-BE98-0919AC118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72249-EF62-BB21-1E42-C502830C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331FD-8B40-B258-6661-1164D3EF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C59D9-5979-58AA-D1C1-93610F3C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87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816F-8470-F9C0-20A7-A6A1893C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1314E-4C8B-C4B1-0C53-51E27AA8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0EDFE-D1FA-DA41-78F3-BAFB8F85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5E570-6AF5-81D4-5D0D-03D1596A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5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2AE56-6F71-F49F-F109-C36FD0D1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ED85A-1250-E2C6-395C-267555B6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DF08-A1A3-5B98-E432-E305735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5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5FD5-C158-0CC5-8073-CC55FA4B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3423-050F-3A0A-AC16-D3DB1A22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09470-04E9-A503-F6BA-A507EEE1B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B3161-C3AA-8E7B-2B05-C491CB3F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EE39B-E82B-22CE-A814-AB0BC559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023A-DF26-3109-1065-B3B1345B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4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F6BD-148A-AFA1-B3E9-5E1EDE1C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3538F-F875-59A4-14F5-CF521915F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4D160-DC6E-785E-B06C-2968C4115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6154F-C5EA-A41F-3D75-23B51206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C4730-2E7E-5525-EDB3-B5263B9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4B8F5-A885-40DA-111D-72F7A7B8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26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FF360-A585-FFEA-80AB-CACCFAC1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05AF2-7930-B72E-4784-EBD1822C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CBE39-39CC-0A5A-504D-CD556F398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E6B4-66FB-4E34-9C28-133424E590F9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4788D-4E14-2FFA-504C-2A635D088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8622-C31D-A1AC-B8E9-8D4B688C9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20A1-D2C6-4031-806B-2ECD417F8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22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">
            <a:extLst>
              <a:ext uri="{FF2B5EF4-FFF2-40B4-BE49-F238E27FC236}">
                <a16:creationId xmlns:a16="http://schemas.microsoft.com/office/drawing/2014/main" id="{E51A1902-F4D3-D613-9658-2BE47F759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0">
            <a:extLst>
              <a:ext uri="{FF2B5EF4-FFF2-40B4-BE49-F238E27FC236}">
                <a16:creationId xmlns:a16="http://schemas.microsoft.com/office/drawing/2014/main" id="{202C2B20-0BEC-2F23-75EA-C160CC240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1">
            <a:extLst>
              <a:ext uri="{FF2B5EF4-FFF2-40B4-BE49-F238E27FC236}">
                <a16:creationId xmlns:a16="http://schemas.microsoft.com/office/drawing/2014/main" id="{2B66369E-F429-4994-DCCC-BB3922345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25" y="0"/>
            <a:ext cx="724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2">
            <a:extLst>
              <a:ext uri="{FF2B5EF4-FFF2-40B4-BE49-F238E27FC236}">
                <a16:creationId xmlns:a16="http://schemas.microsoft.com/office/drawing/2014/main" id="{9B2484F9-5006-DEA8-C0BD-A4A7F3659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3">
            <a:extLst>
              <a:ext uri="{FF2B5EF4-FFF2-40B4-BE49-F238E27FC236}">
                <a16:creationId xmlns:a16="http://schemas.microsoft.com/office/drawing/2014/main" id="{C43B9774-3070-3FDC-046A-182DFCE2F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4">
            <a:extLst>
              <a:ext uri="{FF2B5EF4-FFF2-40B4-BE49-F238E27FC236}">
                <a16:creationId xmlns:a16="http://schemas.microsoft.com/office/drawing/2014/main" id="{7F2DD5A2-7B9D-8BCA-86C9-1B568018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63" y="0"/>
            <a:ext cx="7481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15">
            <a:extLst>
              <a:ext uri="{FF2B5EF4-FFF2-40B4-BE49-F238E27FC236}">
                <a16:creationId xmlns:a16="http://schemas.microsoft.com/office/drawing/2014/main" id="{0EE00C73-6B24-B0E0-94D4-174BA5AC0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803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2">
            <a:extLst>
              <a:ext uri="{FF2B5EF4-FFF2-40B4-BE49-F238E27FC236}">
                <a16:creationId xmlns:a16="http://schemas.microsoft.com/office/drawing/2014/main" id="{A4B6385E-118C-B608-5616-D65D343A4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3">
            <a:extLst>
              <a:ext uri="{FF2B5EF4-FFF2-40B4-BE49-F238E27FC236}">
                <a16:creationId xmlns:a16="http://schemas.microsoft.com/office/drawing/2014/main" id="{95595E96-3C17-31A5-C452-10787B058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4">
            <a:extLst>
              <a:ext uri="{FF2B5EF4-FFF2-40B4-BE49-F238E27FC236}">
                <a16:creationId xmlns:a16="http://schemas.microsoft.com/office/drawing/2014/main" id="{D3E9A490-5F2D-8C92-4D1F-71E7D0A4B4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5">
            <a:extLst>
              <a:ext uri="{FF2B5EF4-FFF2-40B4-BE49-F238E27FC236}">
                <a16:creationId xmlns:a16="http://schemas.microsoft.com/office/drawing/2014/main" id="{BD5E1929-FBB9-0192-5D92-E2056260DA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6">
            <a:extLst>
              <a:ext uri="{FF2B5EF4-FFF2-40B4-BE49-F238E27FC236}">
                <a16:creationId xmlns:a16="http://schemas.microsoft.com/office/drawing/2014/main" id="{D7DD6110-DF95-D899-5B34-C10E54258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7">
            <a:extLst>
              <a:ext uri="{FF2B5EF4-FFF2-40B4-BE49-F238E27FC236}">
                <a16:creationId xmlns:a16="http://schemas.microsoft.com/office/drawing/2014/main" id="{A886D31A-DB60-A75C-D321-67E154F74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8">
            <a:extLst>
              <a:ext uri="{FF2B5EF4-FFF2-40B4-BE49-F238E27FC236}">
                <a16:creationId xmlns:a16="http://schemas.microsoft.com/office/drawing/2014/main" id="{A8373230-453E-2397-F660-05A94DDF9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9">
            <a:extLst>
              <a:ext uri="{FF2B5EF4-FFF2-40B4-BE49-F238E27FC236}">
                <a16:creationId xmlns:a16="http://schemas.microsoft.com/office/drawing/2014/main" id="{879B9C06-4A3E-0E08-8A5D-2E4F23F13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PURTI GROUP</dc:creator>
  <cp:lastModifiedBy>PURTI GROUP</cp:lastModifiedBy>
  <cp:revision>1</cp:revision>
  <dcterms:created xsi:type="dcterms:W3CDTF">2026-01-07T09:16:15Z</dcterms:created>
  <dcterms:modified xsi:type="dcterms:W3CDTF">2026-01-07T09:16:46Z</dcterms:modified>
</cp:coreProperties>
</file>